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EADD"/>
    <a:srgbClr val="2B2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6"/>
    <p:restoredTop sz="95179"/>
  </p:normalViewPr>
  <p:slideViewPr>
    <p:cSldViewPr snapToGrid="0" snapToObjects="1">
      <p:cViewPr varScale="1">
        <p:scale>
          <a:sx n="78" d="100"/>
          <a:sy n="78" d="100"/>
        </p:scale>
        <p:origin x="208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10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F620C30-406F-1049-ABB6-00574DB00F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F6D9FDD-1324-054A-A9B2-09DD132FB9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8F99481-A3B0-A045-81EB-743983734D6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0500" y="2273300"/>
            <a:ext cx="11811000" cy="23114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F78D85F9-86F8-7846-9E1E-DD9981CDC34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06500" y="1708150"/>
            <a:ext cx="9779000" cy="34417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4750B408-918B-6A46-A4F8-5329C9F27E1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E6F1D36-7DB1-5042-88DC-660EE47A48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D6F0245-4D08-7A48-9717-4A5180727FB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18F86837-4804-4A40-A4D7-7FF97DCAE66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E7F9C010-B29D-174A-BCEF-4EE543E2C4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5DD16E7D-045B-0244-8438-D99E860CFF7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9E673FD-15B0-E34D-877D-C3332DF5A35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33B02A8-AA8C-6440-B6FD-CF0A005477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F4A811FE-D27C-4546-899B-0EDC27E741C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33B02A8-AA8C-6440-B6FD-CF0A005477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775A7D10-2B5A-8841-B702-C0899E78071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069354" y="2743200"/>
            <a:ext cx="4053293" cy="13716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D031AFB-AFC4-D64D-B03D-FAF53F988E4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C69F8C-00C0-E84D-8608-867D91DAE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F468C99-533F-2A4C-8E81-5DF3C80B36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67213B6-873D-634C-AE3D-A58EC3ECF0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46A88CD-7792-F24C-9DB7-1785755315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F30A698-F634-9D41-8316-31E0946046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87E0886-04EA-9A49-9493-0BA7789A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D15154E-DD66-AD4A-8C89-264571493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B0F10F8-D426-294F-BCC1-C561C71CB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60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4196862" y="2499477"/>
            <a:ext cx="37982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82D389F-CF25-D945-B49B-DE14DBB995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8832" y="3734039"/>
            <a:ext cx="994335" cy="14524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4543941" y="3995637"/>
            <a:ext cx="31041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ARICA Y PARINACOTA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2024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5BC0AD8-5F22-084E-9A59-BCDB5CE73E46}"/>
              </a:ext>
            </a:extLst>
          </p:cNvPr>
          <p:cNvSpPr txBox="1"/>
          <p:nvPr/>
        </p:nvSpPr>
        <p:spPr>
          <a:xfrm>
            <a:off x="12421772" y="44875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4BDFD9E-56DC-9E43-AAFA-F1B41EC75D3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D290F64-4C8F-A04B-8F2D-1A390EDB8577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0C177C1-6EDD-0047-8DB1-6ED0D635FF1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6FE3FBD-53A8-274B-A18A-EAEF711072D2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252329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C3734FF5-4A5B-B242-99BA-FE72C7B83BD2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78E3F0D-9529-F643-8BC1-8615031C1017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724885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95992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18</Words>
  <Application>Microsoft Macintosh PowerPoint</Application>
  <PresentationFormat>Panorámica</PresentationFormat>
  <Paragraphs>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15</cp:revision>
  <dcterms:created xsi:type="dcterms:W3CDTF">2024-11-19T15:44:34Z</dcterms:created>
  <dcterms:modified xsi:type="dcterms:W3CDTF">2024-11-19T20:07:18Z</dcterms:modified>
</cp:coreProperties>
</file>